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4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F1B69E8-23E9-4C1F-AA2B-3C5BA6EDBEAE}" type="datetimeFigureOut">
              <a:rPr lang="en-US" smtClean="0"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87666"/>
            <a:ext cx="7543800" cy="1524000"/>
          </a:xfrm>
        </p:spPr>
        <p:txBody>
          <a:bodyPr/>
          <a:lstStyle/>
          <a:p>
            <a:r>
              <a:rPr lang="en-US" dirty="0" smtClean="0"/>
              <a:t>Zoo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Susie </a:t>
            </a:r>
            <a:r>
              <a:rPr lang="en-US" dirty="0" smtClean="0"/>
              <a:t>Que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en-US" dirty="0" smtClean="0"/>
          </a:p>
          <a:p>
            <a:r>
              <a:rPr lang="en-US" dirty="0" smtClean="0"/>
              <a:t>Mrs. Blank’s Class</a:t>
            </a:r>
            <a:endParaRPr lang="en-US" dirty="0"/>
          </a:p>
        </p:txBody>
      </p:sp>
      <p:pic>
        <p:nvPicPr>
          <p:cNvPr id="2052" name="Picture 4" descr="http://kids.sandiegozoo.org/sites/default/files/imagecache/animal_link_image_large/menu_image_upload/panda3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627">
            <a:off x="4634656" y="1134765"/>
            <a:ext cx="1571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ids.sandiegozoo.org/sites/default/files/imagecache/animal_link_image_large/menu_image_upload/toucan4square-tigh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68" y="1338639"/>
            <a:ext cx="1571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ids.sandiegozoo.org/sites/default/files/imagecache/animal_link_image_large/menu_image_upload/ladybu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667">
            <a:off x="941387" y="1206327"/>
            <a:ext cx="1571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ids.sandiegozoo.org/sites/default/files/imagecache/animal_link_image_large/menu_image_upload/waxy_tre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79">
            <a:off x="6503411" y="1338638"/>
            <a:ext cx="1571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kids.sandiegozoo.org/sites/default/files/imagecache/animal_class_hero/t00-0140-033_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70" y="3378951"/>
            <a:ext cx="3236922" cy="23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 1</a:t>
            </a:r>
          </a:p>
          <a:p>
            <a:r>
              <a:rPr lang="en-US" dirty="0" smtClean="0"/>
              <a:t>Fact 2</a:t>
            </a:r>
          </a:p>
          <a:p>
            <a:r>
              <a:rPr lang="en-US" dirty="0" smtClean="0"/>
              <a:t>Fact </a:t>
            </a:r>
            <a:r>
              <a:rPr lang="en-US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888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Frog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Fact 1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Fact 2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Fact 3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6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Girafee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 1</a:t>
            </a:r>
          </a:p>
          <a:p>
            <a:r>
              <a:rPr lang="en-US" dirty="0" smtClean="0"/>
              <a:t>Fact 2</a:t>
            </a:r>
          </a:p>
          <a:p>
            <a:r>
              <a:rPr lang="en-US" dirty="0" smtClean="0"/>
              <a:t>Fact </a:t>
            </a:r>
            <a:r>
              <a:rPr lang="en-US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4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Leopard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 1</a:t>
            </a:r>
          </a:p>
          <a:p>
            <a:r>
              <a:rPr lang="en-US" dirty="0" smtClean="0"/>
              <a:t>Fact </a:t>
            </a:r>
            <a:r>
              <a:rPr lang="en-US" dirty="0" smtClean="0"/>
              <a:t>2</a:t>
            </a:r>
          </a:p>
          <a:p>
            <a:r>
              <a:rPr lang="en-US" dirty="0" smtClean="0"/>
              <a:t>Fact </a:t>
            </a:r>
            <a:r>
              <a:rPr lang="en-US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80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72</TotalTime>
  <Words>40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Zoo Animals</vt:lpstr>
      <vt:lpstr>Panda</vt:lpstr>
      <vt:lpstr>Tree Frog</vt:lpstr>
      <vt:lpstr>Girafee</vt:lpstr>
      <vt:lpstr>Leopard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Day</dc:title>
  <dc:creator>Nikeya Burns</dc:creator>
  <cp:lastModifiedBy>Windows User</cp:lastModifiedBy>
  <cp:revision>6</cp:revision>
  <dcterms:created xsi:type="dcterms:W3CDTF">2013-04-29T18:45:02Z</dcterms:created>
  <dcterms:modified xsi:type="dcterms:W3CDTF">2013-05-06T19:00:45Z</dcterms:modified>
</cp:coreProperties>
</file>