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89ebab412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89ebab412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89ebab412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89ebab412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89ebab412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89ebab412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89ebab412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89ebab412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89ebab412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89ebab412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89ebab412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89ebab412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89ebab412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89ebab412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89ebab412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89ebab412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89ebab412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89ebab412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89ebab412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89ebab412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f037849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f037849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89ebab412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89ebab412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89ebab412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89ebab412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89ebab412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89ebab412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89ebab412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89ebab412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89ebab412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89ebab412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89ebab412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89ebab412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89ebab412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89ebab412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89ebab412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89ebab412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89ebab412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89ebab412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89ebab412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89ebab412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89ebab412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89ebab412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89ebab412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b89ebab412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89ebab412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89ebab412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89ebab412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89ebab412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89ebab412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89ebab412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89ebab412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89ebab412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89ebab412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89ebab412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89ebab412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89ebab412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pper Case / Lower Case Letters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6"/>
          <p:cNvSpPr/>
          <p:nvPr/>
        </p:nvSpPr>
        <p:spPr>
          <a:xfrm>
            <a:off x="425263" y="553175"/>
            <a:ext cx="3936900" cy="118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6"/>
          <p:cNvSpPr/>
          <p:nvPr/>
        </p:nvSpPr>
        <p:spPr>
          <a:xfrm>
            <a:off x="425263" y="1891412"/>
            <a:ext cx="3936900" cy="118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6"/>
          <p:cNvSpPr/>
          <p:nvPr/>
        </p:nvSpPr>
        <p:spPr>
          <a:xfrm>
            <a:off x="425263" y="3229627"/>
            <a:ext cx="3936900" cy="118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4781838" y="553175"/>
            <a:ext cx="3936900" cy="118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4781838" y="1891412"/>
            <a:ext cx="3936900" cy="118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4781838" y="3229627"/>
            <a:ext cx="3936900" cy="118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" name="Google Shape;31;p6"/>
          <p:cNvCxnSpPr/>
          <p:nvPr/>
        </p:nvCxnSpPr>
        <p:spPr>
          <a:xfrm>
            <a:off x="490215" y="1431477"/>
            <a:ext cx="996077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" name="Google Shape;32;p6"/>
          <p:cNvCxnSpPr/>
          <p:nvPr/>
        </p:nvCxnSpPr>
        <p:spPr>
          <a:xfrm>
            <a:off x="1815148" y="1431477"/>
            <a:ext cx="9720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Google Shape;33;p6"/>
          <p:cNvCxnSpPr/>
          <p:nvPr/>
        </p:nvCxnSpPr>
        <p:spPr>
          <a:xfrm>
            <a:off x="3030919" y="1431477"/>
            <a:ext cx="1248109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" name="Google Shape;34;p6"/>
          <p:cNvSpPr txBox="1"/>
          <p:nvPr/>
        </p:nvSpPr>
        <p:spPr>
          <a:xfrm>
            <a:off x="425275" y="1388300"/>
            <a:ext cx="106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Uppercase</a:t>
            </a:r>
            <a:endParaRPr/>
          </a:p>
        </p:txBody>
      </p:sp>
      <p:sp>
        <p:nvSpPr>
          <p:cNvPr id="35" name="Google Shape;35;p6"/>
          <p:cNvSpPr txBox="1"/>
          <p:nvPr/>
        </p:nvSpPr>
        <p:spPr>
          <a:xfrm>
            <a:off x="1684814" y="1388300"/>
            <a:ext cx="124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Lowercase</a:t>
            </a:r>
            <a:endParaRPr/>
          </a:p>
        </p:txBody>
      </p:sp>
      <p:sp>
        <p:nvSpPr>
          <p:cNvPr id="36" name="Google Shape;36;p6"/>
          <p:cNvSpPr txBox="1"/>
          <p:nvPr/>
        </p:nvSpPr>
        <p:spPr>
          <a:xfrm>
            <a:off x="3131272" y="1388290"/>
            <a:ext cx="9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</a:t>
            </a:r>
            <a:endParaRPr/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250" y="698175"/>
            <a:ext cx="620024" cy="5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hyperlink" Target="http://www.youtube.com/watch?v=MZFxD_2cMmE" TargetMode="External"/><Relationship Id="rId5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/>
        </p:nvSpPr>
        <p:spPr>
          <a:xfrm>
            <a:off x="3034150" y="624325"/>
            <a:ext cx="2223600" cy="32631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/>
        </p:nvSpPr>
        <p:spPr>
          <a:xfrm>
            <a:off x="2907650" y="750825"/>
            <a:ext cx="2223600" cy="32631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/>
        </p:nvSpPr>
        <p:spPr>
          <a:xfrm>
            <a:off x="569175" y="249625"/>
            <a:ext cx="2315400" cy="40329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5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/>
        </p:nvSpPr>
        <p:spPr>
          <a:xfrm>
            <a:off x="363750" y="293900"/>
            <a:ext cx="2315400" cy="40329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5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/>
        </p:nvSpPr>
        <p:spPr>
          <a:xfrm>
            <a:off x="2912950" y="849525"/>
            <a:ext cx="2223600" cy="32631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/>
        </p:nvSpPr>
        <p:spPr>
          <a:xfrm>
            <a:off x="384100" y="240300"/>
            <a:ext cx="2315400" cy="40329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5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a YouTube Capture" id="68" name="Google Shape;68;p14" title="Shift Key/Capital Letter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8075" y="1632325"/>
            <a:ext cx="4203733" cy="31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/>
          <p:nvPr/>
        </p:nvSpPr>
        <p:spPr>
          <a:xfrm>
            <a:off x="409825" y="260025"/>
            <a:ext cx="2315400" cy="40329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5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/>
          <p:nvPr/>
        </p:nvSpPr>
        <p:spPr>
          <a:xfrm>
            <a:off x="435150" y="120900"/>
            <a:ext cx="2315400" cy="40329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5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/>
        </p:nvSpPr>
        <p:spPr>
          <a:xfrm>
            <a:off x="2798675" y="876950"/>
            <a:ext cx="2223600" cy="32631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/>
          <p:nvPr/>
        </p:nvSpPr>
        <p:spPr>
          <a:xfrm>
            <a:off x="321600" y="293900"/>
            <a:ext cx="2315400" cy="40329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5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0"/>
          <p:cNvSpPr txBox="1"/>
          <p:nvPr/>
        </p:nvSpPr>
        <p:spPr>
          <a:xfrm>
            <a:off x="314800" y="344750"/>
            <a:ext cx="2315400" cy="40329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5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/>
          <p:nvPr/>
        </p:nvSpPr>
        <p:spPr>
          <a:xfrm>
            <a:off x="342900" y="1340425"/>
            <a:ext cx="8562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Rivera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4135350" y="-1245750"/>
            <a:ext cx="278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2865500" y="835125"/>
            <a:ext cx="2223600" cy="32631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/>
              <a:t>b</a:t>
            </a:r>
            <a:endParaRPr sz="20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521900" y="167425"/>
            <a:ext cx="2315400" cy="40329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lang="en" sz="25000"/>
              <a:t>C</a:t>
            </a:r>
            <a:endParaRPr sz="25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392150" y="155225"/>
            <a:ext cx="2315400" cy="40329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lang="en" sz="25000"/>
              <a:t>E</a:t>
            </a:r>
            <a:endParaRPr sz="25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472950" y="666475"/>
            <a:ext cx="2223600" cy="32631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