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DE77D6-F20E-46DC-B3AD-F2A22AC80CD9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FC25A6-40D5-48A7-97EA-501B3D7634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0292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44706"/>
            <a:ext cx="7924800" cy="5805055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Click new slide button 4 times</a:t>
            </a:r>
          </a:p>
          <a:p>
            <a:r>
              <a:rPr lang="en-US" sz="4800" dirty="0" smtClean="0"/>
              <a:t>Click the design tab &amp; choose your design</a:t>
            </a:r>
          </a:p>
          <a:p>
            <a:r>
              <a:rPr lang="en-US" sz="4800" dirty="0" smtClean="0"/>
              <a:t>Add the titles to all five slides</a:t>
            </a:r>
          </a:p>
          <a:p>
            <a:pPr lvl="1"/>
            <a:r>
              <a:rPr lang="en-US" sz="4400" dirty="0"/>
              <a:t> </a:t>
            </a:r>
            <a:r>
              <a:rPr lang="en-US" sz="4400" dirty="0" smtClean="0"/>
              <a:t>Cover ( All About Me)</a:t>
            </a:r>
          </a:p>
          <a:p>
            <a:pPr lvl="1"/>
            <a:r>
              <a:rPr lang="en-US" sz="4400" dirty="0"/>
              <a:t> </a:t>
            </a:r>
            <a:r>
              <a:rPr lang="en-US" sz="4400" dirty="0" smtClean="0"/>
              <a:t>Likes</a:t>
            </a:r>
          </a:p>
          <a:p>
            <a:pPr lvl="1"/>
            <a:r>
              <a:rPr lang="en-US" sz="4400" dirty="0" smtClean="0"/>
              <a:t> Dislikes</a:t>
            </a:r>
          </a:p>
          <a:p>
            <a:pPr lvl="1"/>
            <a:r>
              <a:rPr lang="en-US" sz="4400" dirty="0" smtClean="0"/>
              <a:t> Goals</a:t>
            </a:r>
          </a:p>
          <a:p>
            <a:pPr lvl="1"/>
            <a:r>
              <a:rPr lang="en-US" sz="4400" dirty="0" smtClean="0"/>
              <a:t> Talents</a:t>
            </a:r>
          </a:p>
          <a:p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27" y="381000"/>
            <a:ext cx="685800" cy="11689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27" y="1745672"/>
            <a:ext cx="924691" cy="981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5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</TotalTime>
  <Words>36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     </vt:lpstr>
      <vt:lpstr>PowerPoint Presentation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Windows User</dc:creator>
  <cp:lastModifiedBy>Windows User</cp:lastModifiedBy>
  <cp:revision>3</cp:revision>
  <dcterms:created xsi:type="dcterms:W3CDTF">2014-04-14T18:19:44Z</dcterms:created>
  <dcterms:modified xsi:type="dcterms:W3CDTF">2014-04-14T19:09:02Z</dcterms:modified>
</cp:coreProperties>
</file>