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8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25812-4D9C-4755-A72E-2D49D742759D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4ADB6-4347-4087-ACB4-6E8EDD175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466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25812-4D9C-4755-A72E-2D49D742759D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4ADB6-4347-4087-ACB4-6E8EDD175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347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25812-4D9C-4755-A72E-2D49D742759D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4ADB6-4347-4087-ACB4-6E8EDD175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163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25812-4D9C-4755-A72E-2D49D742759D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4ADB6-4347-4087-ACB4-6E8EDD175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874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25812-4D9C-4755-A72E-2D49D742759D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4ADB6-4347-4087-ACB4-6E8EDD175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26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25812-4D9C-4755-A72E-2D49D742759D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4ADB6-4347-4087-ACB4-6E8EDD175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924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25812-4D9C-4755-A72E-2D49D742759D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4ADB6-4347-4087-ACB4-6E8EDD175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639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25812-4D9C-4755-A72E-2D49D742759D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4ADB6-4347-4087-ACB4-6E8EDD175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315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25812-4D9C-4755-A72E-2D49D742759D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4ADB6-4347-4087-ACB4-6E8EDD175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471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25812-4D9C-4755-A72E-2D49D742759D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4ADB6-4347-4087-ACB4-6E8EDD175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782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25812-4D9C-4755-A72E-2D49D742759D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4ADB6-4347-4087-ACB4-6E8EDD175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721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25812-4D9C-4755-A72E-2D49D742759D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4ADB6-4347-4087-ACB4-6E8EDD175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92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3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3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23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3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audio" Target="../media/audio1.wav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_KRx6dEnYsKo/TSdfE_18TuI/AAAAAAAAAxk/TtePrkdCMiw/s400/tuxpai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048000"/>
            <a:ext cx="4225636" cy="2841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3716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dirty="0" smtClean="0">
                <a:solidFill>
                  <a:srgbClr val="CC3399"/>
                </a:solidFill>
                <a:latin typeface="Arial Black" panose="020B0A04020102020204" pitchFamily="34" charset="0"/>
              </a:rPr>
              <a:t>TUX PAINT</a:t>
            </a:r>
            <a:endParaRPr lang="en-US" sz="7200" dirty="0">
              <a:solidFill>
                <a:srgbClr val="CC3399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4618" y="2570018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 Graphics Software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626906"/>
            <a:ext cx="749730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 smtClean="0">
                <a:latin typeface="Arial Black" panose="020B0A04020102020204" pitchFamily="34" charset="0"/>
              </a:rPr>
              <a:t>INTRODUCTION TO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05938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676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C3399"/>
                </a:solidFill>
              </a:rPr>
              <a:t>Which tool would you use to</a:t>
            </a:r>
            <a:br>
              <a:rPr lang="en-US" dirty="0" smtClean="0">
                <a:solidFill>
                  <a:srgbClr val="CC3399"/>
                </a:solidFill>
              </a:rPr>
            </a:br>
            <a:r>
              <a:rPr lang="en-US" dirty="0" smtClean="0">
                <a:solidFill>
                  <a:srgbClr val="CC3399"/>
                </a:solidFill>
              </a:rPr>
              <a:t>save your work?</a:t>
            </a:r>
            <a:endParaRPr lang="en-US" dirty="0">
              <a:solidFill>
                <a:srgbClr val="CC3399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3124200"/>
            <a:ext cx="8229600" cy="2895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5105400"/>
            <a:ext cx="8610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Click on the answer</a:t>
            </a:r>
            <a:endParaRPr lang="en-US" sz="3200" dirty="0"/>
          </a:p>
        </p:txBody>
      </p:sp>
      <p:pic>
        <p:nvPicPr>
          <p:cNvPr id="1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17" y="3823855"/>
            <a:ext cx="1281113" cy="1281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1118" y="3810000"/>
            <a:ext cx="1176337" cy="1387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12">
            <a:hlinkClick r:id="" action="ppaction://noaction" highlightClick="1">
              <a:snd r:embed="rId4" name="applause.wav"/>
            </a:hlinkClick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3212" y="3810000"/>
            <a:ext cx="1184230" cy="1404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7212" y="3810000"/>
            <a:ext cx="1294588" cy="1382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52400" y="152400"/>
            <a:ext cx="8839200" cy="6477000"/>
          </a:xfrm>
          <a:prstGeom prst="rect">
            <a:avLst/>
          </a:prstGeom>
          <a:noFill/>
          <a:ln w="76200">
            <a:solidFill>
              <a:srgbClr val="CC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821280"/>
            <a:ext cx="1219200" cy="133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479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1676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C3399"/>
                </a:solidFill>
              </a:rPr>
              <a:t>Which tool would you use to</a:t>
            </a:r>
            <a:br>
              <a:rPr lang="en-US" dirty="0" smtClean="0">
                <a:solidFill>
                  <a:srgbClr val="CC3399"/>
                </a:solidFill>
              </a:rPr>
            </a:br>
            <a:r>
              <a:rPr lang="en-US" dirty="0" smtClean="0">
                <a:solidFill>
                  <a:srgbClr val="CC3399"/>
                </a:solidFill>
              </a:rPr>
              <a:t>close Tux Paint?</a:t>
            </a:r>
            <a:endParaRPr lang="en-US" dirty="0">
              <a:solidFill>
                <a:srgbClr val="CC3399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3276600"/>
            <a:ext cx="8229600" cy="2895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5257800"/>
            <a:ext cx="8610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Click on the answer</a:t>
            </a:r>
            <a:endParaRPr lang="en-US" sz="3200" dirty="0"/>
          </a:p>
        </p:txBody>
      </p:sp>
      <p:pic>
        <p:nvPicPr>
          <p:cNvPr id="1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17" y="3976255"/>
            <a:ext cx="1281113" cy="1281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1118" y="3962400"/>
            <a:ext cx="1176337" cy="1387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12">
            <a:hlinkClick r:id="" action="ppaction://noaction" highlightClick="1">
              <a:snd r:embed="rId4" name="applause.wav"/>
            </a:hlinkClick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3212" y="3962400"/>
            <a:ext cx="1184230" cy="1404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7212" y="3962400"/>
            <a:ext cx="1294588" cy="1382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52400" y="152400"/>
            <a:ext cx="8839200" cy="6477000"/>
          </a:xfrm>
          <a:prstGeom prst="rect">
            <a:avLst/>
          </a:prstGeom>
          <a:noFill/>
          <a:ln w="76200">
            <a:solidFill>
              <a:srgbClr val="CC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>
            <a:hlinkClick r:id="" action="ppaction://noaction" highlightClick="1">
              <a:snd r:embed="rId4" name="applause.wav"/>
            </a:hlinkClick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973680"/>
            <a:ext cx="1219200" cy="133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00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1676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C3399"/>
                </a:solidFill>
              </a:rPr>
              <a:t>Which tool would you use to</a:t>
            </a:r>
            <a:br>
              <a:rPr lang="en-US" dirty="0" smtClean="0">
                <a:solidFill>
                  <a:srgbClr val="CC3399"/>
                </a:solidFill>
              </a:rPr>
            </a:br>
            <a:r>
              <a:rPr lang="en-US" dirty="0" smtClean="0">
                <a:solidFill>
                  <a:srgbClr val="CC3399"/>
                </a:solidFill>
              </a:rPr>
              <a:t>make a blank paper?</a:t>
            </a:r>
            <a:endParaRPr lang="en-US" dirty="0">
              <a:solidFill>
                <a:srgbClr val="CC3399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3276600"/>
            <a:ext cx="8153400" cy="2895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5181600"/>
            <a:ext cx="8610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Click on the answer</a:t>
            </a:r>
            <a:endParaRPr lang="en-US" sz="3200" dirty="0"/>
          </a:p>
        </p:txBody>
      </p:sp>
      <p:pic>
        <p:nvPicPr>
          <p:cNvPr id="1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17" y="3976255"/>
            <a:ext cx="1281113" cy="1281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1">
            <a:hlinkClick r:id="" action="ppaction://noaction" highlightClick="1">
              <a:snd r:embed="rId3" name="applause.wav"/>
            </a:hlinkClick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4918" y="3962400"/>
            <a:ext cx="1176337" cy="1387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812" y="3962400"/>
            <a:ext cx="1184230" cy="1404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812" y="3962400"/>
            <a:ext cx="1294588" cy="1382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52400" y="152400"/>
            <a:ext cx="8839200" cy="6477000"/>
          </a:xfrm>
          <a:prstGeom prst="rect">
            <a:avLst/>
          </a:prstGeom>
          <a:noFill/>
          <a:ln w="76200">
            <a:solidFill>
              <a:srgbClr val="CC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973680"/>
            <a:ext cx="1219200" cy="133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57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1676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C3399"/>
                </a:solidFill>
              </a:rPr>
              <a:t>Which tool would you use to</a:t>
            </a:r>
            <a:br>
              <a:rPr lang="en-US" dirty="0" smtClean="0">
                <a:solidFill>
                  <a:srgbClr val="CC3399"/>
                </a:solidFill>
              </a:rPr>
            </a:br>
            <a:r>
              <a:rPr lang="en-US" dirty="0" smtClean="0">
                <a:solidFill>
                  <a:srgbClr val="CC3399"/>
                </a:solidFill>
              </a:rPr>
              <a:t>open work that you have saved?</a:t>
            </a:r>
            <a:endParaRPr lang="en-US" dirty="0">
              <a:solidFill>
                <a:srgbClr val="CC3399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3276600"/>
            <a:ext cx="8382000" cy="2895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5181600"/>
            <a:ext cx="8610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Click on the answer</a:t>
            </a:r>
            <a:endParaRPr lang="en-US" sz="3200" dirty="0"/>
          </a:p>
        </p:txBody>
      </p:sp>
      <p:pic>
        <p:nvPicPr>
          <p:cNvPr id="1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617" y="3976255"/>
            <a:ext cx="1281113" cy="1281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8718" y="3962400"/>
            <a:ext cx="1176337" cy="1387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812" y="3962400"/>
            <a:ext cx="1184230" cy="1404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13">
            <a:hlinkClick r:id="" action="ppaction://noaction" highlightClick="1">
              <a:snd r:embed="rId5" name="applause.wav"/>
            </a:hlinkClick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812" y="3962400"/>
            <a:ext cx="1294588" cy="1382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52400" y="152400"/>
            <a:ext cx="8839200" cy="6477000"/>
          </a:xfrm>
          <a:prstGeom prst="rect">
            <a:avLst/>
          </a:prstGeom>
          <a:noFill/>
          <a:ln w="76200">
            <a:solidFill>
              <a:srgbClr val="CC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973680"/>
            <a:ext cx="1219200" cy="133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70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C3399"/>
                </a:solidFill>
              </a:rPr>
              <a:t>What is Tux Paint?</a:t>
            </a:r>
            <a:endParaRPr lang="en-US" dirty="0">
              <a:solidFill>
                <a:srgbClr val="CC33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/>
              <a:t>Tux Paint is an interactive paint program. In Tux Paint you are given many tools to explore creativity.</a:t>
            </a:r>
            <a:endParaRPr lang="en-US" sz="4400" dirty="0"/>
          </a:p>
        </p:txBody>
      </p:sp>
      <p:pic>
        <p:nvPicPr>
          <p:cNvPr id="2050" name="Picture 2" descr="http://www.clipartbest.com/cliparts/ace/qj7/aceqj7nc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833016"/>
            <a:ext cx="2405063" cy="2405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clipartbest.com/cliparts/eai/eby/eaiebyGc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694980"/>
            <a:ext cx="1676400" cy="2543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1182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C3399"/>
                </a:solidFill>
              </a:rPr>
              <a:t>I Will…</a:t>
            </a:r>
            <a:endParaRPr lang="en-US" dirty="0">
              <a:solidFill>
                <a:srgbClr val="CC33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/>
              <a:t>Today you will create an original product using Tux Paint. </a:t>
            </a:r>
          </a:p>
          <a:p>
            <a:pPr marL="0" indent="0" algn="ctr">
              <a:buNone/>
            </a:pPr>
            <a:r>
              <a:rPr lang="en-US" sz="4400" dirty="0" smtClean="0"/>
              <a:t>I will show how to use tools to create and save.</a:t>
            </a:r>
            <a:endParaRPr lang="en-US" sz="4400" dirty="0"/>
          </a:p>
        </p:txBody>
      </p:sp>
      <p:pic>
        <p:nvPicPr>
          <p:cNvPr id="2050" name="Picture 2" descr="http://www.clipartbest.com/cliparts/ace/qj7/aceqj7nc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452937"/>
            <a:ext cx="2405063" cy="2405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4516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CC3399"/>
                </a:solidFill>
              </a:rPr>
              <a:t>Drawing Area</a:t>
            </a:r>
            <a:endParaRPr lang="en-US" dirty="0">
              <a:solidFill>
                <a:srgbClr val="CC3399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143000"/>
            <a:ext cx="6172200" cy="48124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81000" y="570114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You will draw in the white space.</a:t>
            </a:r>
            <a:endParaRPr lang="en-US" sz="3200" dirty="0"/>
          </a:p>
        </p:txBody>
      </p:sp>
      <p:sp>
        <p:nvSpPr>
          <p:cNvPr id="5" name="Oval 4"/>
          <p:cNvSpPr/>
          <p:nvPr/>
        </p:nvSpPr>
        <p:spPr>
          <a:xfrm>
            <a:off x="1943100" y="1143000"/>
            <a:ext cx="5105400" cy="4038600"/>
          </a:xfrm>
          <a:prstGeom prst="ellipse">
            <a:avLst/>
          </a:prstGeom>
          <a:noFill/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989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CC3399"/>
                </a:solidFill>
              </a:rPr>
              <a:t>Drawing Tools</a:t>
            </a:r>
            <a:endParaRPr lang="en-US" dirty="0">
              <a:solidFill>
                <a:srgbClr val="CC3399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143000"/>
            <a:ext cx="6172200" cy="48124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52400" y="5715000"/>
            <a:ext cx="8610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Click on the tool of your choice to begin drawing.</a:t>
            </a:r>
            <a:endParaRPr lang="en-US" sz="3200" dirty="0"/>
          </a:p>
        </p:txBody>
      </p:sp>
      <p:sp>
        <p:nvSpPr>
          <p:cNvPr id="3" name="Rounded Rectangle 2"/>
          <p:cNvSpPr/>
          <p:nvPr/>
        </p:nvSpPr>
        <p:spPr>
          <a:xfrm>
            <a:off x="1295400" y="1371600"/>
            <a:ext cx="914400" cy="3505200"/>
          </a:xfrm>
          <a:prstGeom prst="roundRect">
            <a:avLst/>
          </a:prstGeom>
          <a:noFill/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04800" y="1143000"/>
            <a:ext cx="914400" cy="274320"/>
          </a:xfrm>
          <a:prstGeom prst="straightConnector1">
            <a:avLst/>
          </a:prstGeom>
          <a:ln>
            <a:solidFill>
              <a:srgbClr val="FF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1067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CC3399"/>
                </a:solidFill>
              </a:rPr>
              <a:t>Tools We’ll Use Today</a:t>
            </a:r>
            <a:endParaRPr lang="en-US" dirty="0">
              <a:solidFill>
                <a:srgbClr val="CC3399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5715000"/>
            <a:ext cx="8610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Click on the tool of your choice to begin drawing.</a:t>
            </a:r>
            <a:endParaRPr lang="en-US" sz="32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447800"/>
            <a:ext cx="1276350" cy="1421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" y="3395589"/>
            <a:ext cx="895350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4325" y="1454726"/>
            <a:ext cx="1313096" cy="1435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9897" y="3374807"/>
            <a:ext cx="1031223" cy="1042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9550" y="1447800"/>
            <a:ext cx="1447800" cy="150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4825" y="3377331"/>
            <a:ext cx="857250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9275" y="1545647"/>
            <a:ext cx="1252644" cy="1281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8186" y="3374807"/>
            <a:ext cx="828675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" y="4632468"/>
            <a:ext cx="858679" cy="550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" y="5127047"/>
            <a:ext cx="858679" cy="588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5945" y="4664941"/>
            <a:ext cx="1075009" cy="485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3473" y="1526907"/>
            <a:ext cx="1290637" cy="1263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718" y="3343678"/>
            <a:ext cx="1148145" cy="631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5160" y="3997603"/>
            <a:ext cx="1067261" cy="569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381000" y="1143000"/>
            <a:ext cx="8382000" cy="48006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926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CC3399"/>
                </a:solidFill>
              </a:rPr>
              <a:t>Very Important Tools</a:t>
            </a:r>
            <a:endParaRPr lang="en-US" dirty="0">
              <a:solidFill>
                <a:srgbClr val="CC3399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2057400"/>
            <a:ext cx="8458200" cy="28956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5410200"/>
            <a:ext cx="8610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These tools help you to start anew or save your work.</a:t>
            </a:r>
            <a:endParaRPr lang="en-US" sz="3200" dirty="0"/>
          </a:p>
        </p:txBody>
      </p:sp>
      <p:pic>
        <p:nvPicPr>
          <p:cNvPr id="1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757055"/>
            <a:ext cx="1281113" cy="1281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901" y="2743200"/>
            <a:ext cx="1176337" cy="1387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9995" y="2743200"/>
            <a:ext cx="1184230" cy="1404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995" y="2743200"/>
            <a:ext cx="1294588" cy="1382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685800" y="4038600"/>
            <a:ext cx="290513" cy="0"/>
          </a:xfrm>
          <a:prstGeom prst="line">
            <a:avLst/>
          </a:prstGeom>
          <a:ln w="3810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362200" y="4038600"/>
            <a:ext cx="290513" cy="0"/>
          </a:xfrm>
          <a:prstGeom prst="line">
            <a:avLst/>
          </a:prstGeom>
          <a:ln w="3810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871913" y="3998563"/>
            <a:ext cx="290513" cy="0"/>
          </a:xfrm>
          <a:prstGeom prst="line">
            <a:avLst/>
          </a:prstGeom>
          <a:ln w="3810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395913" y="4038600"/>
            <a:ext cx="290513" cy="0"/>
          </a:xfrm>
          <a:prstGeom prst="line">
            <a:avLst/>
          </a:prstGeom>
          <a:ln w="3810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754480"/>
            <a:ext cx="1219200" cy="133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6" name="Straight Connector 15"/>
          <p:cNvCxnSpPr/>
          <p:nvPr/>
        </p:nvCxnSpPr>
        <p:spPr>
          <a:xfrm>
            <a:off x="7162800" y="4063735"/>
            <a:ext cx="290513" cy="0"/>
          </a:xfrm>
          <a:prstGeom prst="line">
            <a:avLst/>
          </a:prstGeom>
          <a:ln w="3810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463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52400" y="-76200"/>
            <a:ext cx="9448800" cy="7086600"/>
          </a:xfrm>
          <a:prstGeom prst="rect">
            <a:avLst/>
          </a:prstGeom>
          <a:solidFill>
            <a:srgbClr val="CC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81000"/>
            <a:ext cx="8229600" cy="4800600"/>
          </a:xfrm>
        </p:spPr>
        <p:txBody>
          <a:bodyPr>
            <a:normAutofit/>
          </a:bodyPr>
          <a:lstStyle/>
          <a:p>
            <a:r>
              <a:rPr lang="en-US" sz="12000" dirty="0" smtClean="0">
                <a:solidFill>
                  <a:schemeClr val="bg1"/>
                </a:solidFill>
              </a:rPr>
              <a:t>Show What </a:t>
            </a:r>
            <a:br>
              <a:rPr lang="en-US" sz="12000" dirty="0" smtClean="0">
                <a:solidFill>
                  <a:schemeClr val="bg1"/>
                </a:solidFill>
              </a:rPr>
            </a:br>
            <a:r>
              <a:rPr lang="en-US" sz="12000" dirty="0" smtClean="0">
                <a:solidFill>
                  <a:schemeClr val="bg1"/>
                </a:solidFill>
              </a:rPr>
              <a:t>You Know</a:t>
            </a:r>
            <a:endParaRPr lang="en-US" sz="12000" dirty="0">
              <a:solidFill>
                <a:schemeClr val="bg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5410200"/>
            <a:ext cx="8610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200" dirty="0"/>
          </a:p>
        </p:txBody>
      </p:sp>
      <p:sp>
        <p:nvSpPr>
          <p:cNvPr id="5" name="Litebulb"/>
          <p:cNvSpPr>
            <a:spLocks noEditPoints="1" noChangeArrowheads="1"/>
          </p:cNvSpPr>
          <p:nvPr/>
        </p:nvSpPr>
        <p:spPr bwMode="auto">
          <a:xfrm rot="923273">
            <a:off x="6907192" y="3988594"/>
            <a:ext cx="1893522" cy="2843213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7782 h 21600"/>
              <a:gd name="T4" fmla="*/ 0 w 21600"/>
              <a:gd name="T5" fmla="*/ 7782 h 21600"/>
              <a:gd name="T6" fmla="*/ 10800 w 21600"/>
              <a:gd name="T7" fmla="*/ 21600 h 21600"/>
              <a:gd name="T8" fmla="*/ 3556 w 21600"/>
              <a:gd name="T9" fmla="*/ 2188 h 21600"/>
              <a:gd name="T10" fmla="*/ 18277 w 21600"/>
              <a:gd name="T11" fmla="*/ 9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rgbClr val="FFFFCC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39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676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C3399"/>
                </a:solidFill>
              </a:rPr>
              <a:t>Which tool do I use if I want to erase a mistake?</a:t>
            </a:r>
            <a:endParaRPr lang="en-US" dirty="0">
              <a:solidFill>
                <a:srgbClr val="CC3399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3283959"/>
            <a:ext cx="8382000" cy="2895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38545" y="5257800"/>
            <a:ext cx="8610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Click on the answer</a:t>
            </a:r>
            <a:endParaRPr lang="en-US" sz="3200" dirty="0"/>
          </a:p>
        </p:txBody>
      </p:sp>
      <p:pic>
        <p:nvPicPr>
          <p:cNvPr id="12" name="Picture 8">
            <a:hlinkClick r:id="" action="ppaction://noaction" highlightClick="1">
              <a:snd r:embed="rId2" name="applause.wav"/>
            </a:hlinkClick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530" y="3983614"/>
            <a:ext cx="1281113" cy="1281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7318" y="3969759"/>
            <a:ext cx="1176337" cy="1387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9412" y="3969759"/>
            <a:ext cx="1184230" cy="1404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3412" y="3969759"/>
            <a:ext cx="1294588" cy="1382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52400" y="152400"/>
            <a:ext cx="8839200" cy="6477000"/>
          </a:xfrm>
          <a:prstGeom prst="rect">
            <a:avLst/>
          </a:prstGeom>
          <a:noFill/>
          <a:ln w="76200">
            <a:solidFill>
              <a:srgbClr val="CC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981039"/>
            <a:ext cx="1219200" cy="133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44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170</Words>
  <Application>Microsoft Office PowerPoint</Application>
  <PresentationFormat>On-screen Show (4:3)</PresentationFormat>
  <Paragraphs>27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TUX PAINT</vt:lpstr>
      <vt:lpstr>What is Tux Paint?</vt:lpstr>
      <vt:lpstr>I Will…</vt:lpstr>
      <vt:lpstr>Drawing Area</vt:lpstr>
      <vt:lpstr>Drawing Tools</vt:lpstr>
      <vt:lpstr>Tools We’ll Use Today</vt:lpstr>
      <vt:lpstr>Very Important Tools</vt:lpstr>
      <vt:lpstr>Show What  You Know</vt:lpstr>
      <vt:lpstr>Which tool do I use if I want to erase a mistake?</vt:lpstr>
      <vt:lpstr>Which tool would you use to save your work?</vt:lpstr>
      <vt:lpstr>Which tool would you use to close Tux Paint?</vt:lpstr>
      <vt:lpstr>Which tool would you use to make a blank paper?</vt:lpstr>
      <vt:lpstr>Which tool would you use to open work that you have saved?</vt:lpstr>
    </vt:vector>
  </TitlesOfParts>
  <Company>Mansfield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TUX PAINT</dc:title>
  <dc:creator>Windows User</dc:creator>
  <cp:lastModifiedBy>Windows User</cp:lastModifiedBy>
  <cp:revision>13</cp:revision>
  <dcterms:created xsi:type="dcterms:W3CDTF">2014-10-15T17:47:44Z</dcterms:created>
  <dcterms:modified xsi:type="dcterms:W3CDTF">2014-10-16T14:01:09Z</dcterms:modified>
</cp:coreProperties>
</file>