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Assignment: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presentation storyboard to organize your ideas.</a:t>
            </a:r>
          </a:p>
          <a:p>
            <a:r>
              <a:rPr lang="en-US" dirty="0" smtClean="0"/>
              <a:t>Choose 4 career choices of interest and write 3 bullets regarding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responsibilities, facts, or duties</a:t>
            </a:r>
            <a:r>
              <a:rPr lang="en-US" dirty="0" smtClean="0"/>
              <a:t> of persons with that career.</a:t>
            </a:r>
          </a:p>
          <a:p>
            <a:r>
              <a:rPr lang="en-US" dirty="0" smtClean="0"/>
              <a:t>On the last bullet write the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Education Requirements</a:t>
            </a:r>
            <a:r>
              <a:rPr lang="en-US" dirty="0" smtClean="0"/>
              <a:t> for that career field.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7419" y="2357735"/>
            <a:ext cx="331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Basic Requirements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5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of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 1 about career</a:t>
            </a:r>
          </a:p>
          <a:p>
            <a:r>
              <a:rPr lang="en-US" dirty="0" smtClean="0"/>
              <a:t>Fact 2 about career</a:t>
            </a:r>
          </a:p>
          <a:p>
            <a:r>
              <a:rPr lang="en-US" dirty="0" smtClean="0"/>
              <a:t>Fact 3 about career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Education Requirement: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2945" y="540603"/>
            <a:ext cx="389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Your slide should be similar to the one below.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 rot="20706442">
            <a:off x="4544290" y="585255"/>
            <a:ext cx="401782" cy="41549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Ms. Clayton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Veterinarian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average yearly salary is approximately $82,000 a year.</a:t>
            </a:r>
          </a:p>
          <a:p>
            <a:r>
              <a:rPr lang="en-US" dirty="0" smtClean="0"/>
              <a:t>Vets help to prevent animal illness by giving vaccines and checking dental health.</a:t>
            </a:r>
          </a:p>
          <a:p>
            <a:r>
              <a:rPr lang="en-US" dirty="0" smtClean="0"/>
              <a:t>Vets treat large and small animals from dogs and</a:t>
            </a:r>
            <a:r>
              <a:rPr lang="en-US" dirty="0"/>
              <a:t> </a:t>
            </a:r>
            <a:r>
              <a:rPr lang="en-US" dirty="0" smtClean="0"/>
              <a:t>cats to animals that you would see at the zoo.</a:t>
            </a:r>
          </a:p>
          <a:p>
            <a:r>
              <a:rPr lang="en-US" dirty="0" smtClean="0"/>
              <a:t>Education Required: Bachelor of Science in Animal Science and Doctorate of Veterinary Medicine.</a:t>
            </a:r>
          </a:p>
        </p:txBody>
      </p:sp>
    </p:spTree>
    <p:extLst>
      <p:ext uri="{BB962C8B-B14F-4D97-AF65-F5344CB8AC3E}">
        <p14:creationId xmlns:p14="http://schemas.microsoft.com/office/powerpoint/2010/main" val="387888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9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6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Optometrist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6799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18</TotalTime>
  <Words>149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Sky</vt:lpstr>
      <vt:lpstr>Today’s Assignment:</vt:lpstr>
      <vt:lpstr>Name of career</vt:lpstr>
      <vt:lpstr>Career Day</vt:lpstr>
      <vt:lpstr>Veterinarian</vt:lpstr>
      <vt:lpstr>Chemical Engineer</vt:lpstr>
      <vt:lpstr>Teacher</vt:lpstr>
      <vt:lpstr>Optometrist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Day</dc:title>
  <dc:creator>Nikeya Burns</dc:creator>
  <cp:lastModifiedBy>Windows User</cp:lastModifiedBy>
  <cp:revision>3</cp:revision>
  <dcterms:created xsi:type="dcterms:W3CDTF">2013-04-29T18:45:02Z</dcterms:created>
  <dcterms:modified xsi:type="dcterms:W3CDTF">2013-04-29T19:05:21Z</dcterms:modified>
</cp:coreProperties>
</file>